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0" r:id="rId2"/>
  </p:sldMasterIdLst>
  <p:notesMasterIdLst>
    <p:notesMasterId r:id="rId42"/>
  </p:notesMasterIdLst>
  <p:handoutMasterIdLst>
    <p:handoutMasterId r:id="rId43"/>
  </p:handoutMasterIdLst>
  <p:sldIdLst>
    <p:sldId id="338" r:id="rId3"/>
    <p:sldId id="768" r:id="rId4"/>
    <p:sldId id="758" r:id="rId5"/>
    <p:sldId id="765" r:id="rId6"/>
    <p:sldId id="766" r:id="rId7"/>
    <p:sldId id="767" r:id="rId8"/>
    <p:sldId id="326" r:id="rId9"/>
    <p:sldId id="634" r:id="rId10"/>
    <p:sldId id="635" r:id="rId11"/>
    <p:sldId id="356" r:id="rId12"/>
    <p:sldId id="357" r:id="rId13"/>
    <p:sldId id="360" r:id="rId14"/>
    <p:sldId id="361" r:id="rId15"/>
    <p:sldId id="362" r:id="rId16"/>
    <p:sldId id="369" r:id="rId17"/>
    <p:sldId id="363" r:id="rId18"/>
    <p:sldId id="366" r:id="rId19"/>
    <p:sldId id="365" r:id="rId20"/>
    <p:sldId id="364" r:id="rId21"/>
    <p:sldId id="350" r:id="rId22"/>
    <p:sldId id="334" r:id="rId23"/>
    <p:sldId id="636" r:id="rId24"/>
    <p:sldId id="623" r:id="rId25"/>
    <p:sldId id="625" r:id="rId26"/>
    <p:sldId id="368" r:id="rId27"/>
    <p:sldId id="759" r:id="rId28"/>
    <p:sldId id="760" r:id="rId29"/>
    <p:sldId id="761" r:id="rId30"/>
    <p:sldId id="762" r:id="rId31"/>
    <p:sldId id="337" r:id="rId32"/>
    <p:sldId id="371" r:id="rId33"/>
    <p:sldId id="373" r:id="rId34"/>
    <p:sldId id="372" r:id="rId35"/>
    <p:sldId id="340" r:id="rId36"/>
    <p:sldId id="763" r:id="rId37"/>
    <p:sldId id="280" r:id="rId38"/>
    <p:sldId id="336" r:id="rId39"/>
    <p:sldId id="335" r:id="rId40"/>
    <p:sldId id="764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D19AF-B085-42ED-9944-6BAEE3F54C52}" v="7" dt="2020-05-30T05:59:28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7" autoAdjust="0"/>
    <p:restoredTop sz="97586" autoAdjust="0"/>
  </p:normalViewPr>
  <p:slideViewPr>
    <p:cSldViewPr snapToGrid="0">
      <p:cViewPr varScale="1">
        <p:scale>
          <a:sx n="154" d="100"/>
          <a:sy n="154" d="100"/>
        </p:scale>
        <p:origin x="1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42D19AF-B085-42ED-9944-6BAEE3F54C52}"/>
    <pc:docChg chg="custSel addSld modSld sldOrd">
      <pc:chgData name="Rob Sewell" userId="c802df42025d5e1f" providerId="LiveId" clId="{D42D19AF-B085-42ED-9944-6BAEE3F54C52}" dt="2020-06-16T17:31:48.100" v="208" actId="729"/>
      <pc:docMkLst>
        <pc:docMk/>
      </pc:docMkLst>
      <pc:sldChg chg="mod ord modShow">
        <pc:chgData name="Rob Sewell" userId="c802df42025d5e1f" providerId="LiveId" clId="{D42D19AF-B085-42ED-9944-6BAEE3F54C52}" dt="2020-06-16T17:31:32.886" v="206" actId="729"/>
        <pc:sldMkLst>
          <pc:docMk/>
          <pc:sldMk cId="3616875156" sldId="334"/>
        </pc:sldMkLst>
      </pc:sldChg>
      <pc:sldChg chg="mod ord modShow">
        <pc:chgData name="Rob Sewell" userId="c802df42025d5e1f" providerId="LiveId" clId="{D42D19AF-B085-42ED-9944-6BAEE3F54C52}" dt="2020-06-16T17:31:40.187" v="207" actId="729"/>
        <pc:sldMkLst>
          <pc:docMk/>
          <pc:sldMk cId="3723628325" sldId="337"/>
        </pc:sldMkLst>
      </pc:sldChg>
      <pc:sldChg chg="mod modShow">
        <pc:chgData name="Rob Sewell" userId="c802df42025d5e1f" providerId="LiveId" clId="{D42D19AF-B085-42ED-9944-6BAEE3F54C52}" dt="2020-06-16T17:31:48.100" v="208" actId="729"/>
        <pc:sldMkLst>
          <pc:docMk/>
          <pc:sldMk cId="3604858594" sldId="340"/>
        </pc:sldMkLst>
      </pc:sldChg>
      <pc:sldChg chg="addSp modSp new mod">
        <pc:chgData name="Rob Sewell" userId="c802df42025d5e1f" providerId="LiveId" clId="{D42D19AF-B085-42ED-9944-6BAEE3F54C52}" dt="2020-05-30T05:32:43.771" v="191" actId="1076"/>
        <pc:sldMkLst>
          <pc:docMk/>
          <pc:sldMk cId="3526659991" sldId="763"/>
        </pc:sldMkLst>
        <pc:spChg chg="mod">
          <ac:chgData name="Rob Sewell" userId="c802df42025d5e1f" providerId="LiveId" clId="{D42D19AF-B085-42ED-9944-6BAEE3F54C52}" dt="2020-05-30T05:31:26.695" v="32" actId="1076"/>
          <ac:spMkLst>
            <pc:docMk/>
            <pc:sldMk cId="3526659991" sldId="763"/>
            <ac:spMk id="2" creationId="{C7F296D0-4577-428F-981D-9B147F98EF84}"/>
          </ac:spMkLst>
        </pc:spChg>
        <pc:spChg chg="add mod">
          <ac:chgData name="Rob Sewell" userId="c802df42025d5e1f" providerId="LiveId" clId="{D42D19AF-B085-42ED-9944-6BAEE3F54C52}" dt="2020-05-30T05:32:43.771" v="191" actId="1076"/>
          <ac:spMkLst>
            <pc:docMk/>
            <pc:sldMk cId="3526659991" sldId="763"/>
            <ac:spMk id="3" creationId="{9E8F2AD5-AE2C-4B6A-A5F7-DF46401BBAAA}"/>
          </ac:spMkLst>
        </pc:spChg>
      </pc:sldChg>
      <pc:sldChg chg="delSp new mod modClrScheme chgLayout">
        <pc:chgData name="Rob Sewell" userId="c802df42025d5e1f" providerId="LiveId" clId="{D42D19AF-B085-42ED-9944-6BAEE3F54C52}" dt="2020-05-30T05:40:40.379" v="193" actId="700"/>
        <pc:sldMkLst>
          <pc:docMk/>
          <pc:sldMk cId="2631327298" sldId="764"/>
        </pc:sldMkLst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2" creationId="{81C98FF4-E3E7-4C52-B52A-FD6683824509}"/>
          </ac:spMkLst>
        </pc:spChg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3" creationId="{44077B45-6CD5-4DA5-B5F5-4D4EB94DC57E}"/>
          </ac:spMkLst>
        </pc:spChg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4" creationId="{B3EF286B-E2C3-405F-AE75-4915DC7893C1}"/>
          </ac:spMkLst>
        </pc:spChg>
      </pc:sldChg>
      <pc:sldChg chg="addSp delSp modSp new mod modClrScheme chgLayout">
        <pc:chgData name="Rob Sewell" userId="c802df42025d5e1f" providerId="LiveId" clId="{D42D19AF-B085-42ED-9944-6BAEE3F54C52}" dt="2020-05-30T05:59:10.497" v="201" actId="478"/>
        <pc:sldMkLst>
          <pc:docMk/>
          <pc:sldMk cId="1515016493" sldId="765"/>
        </pc:sldMkLst>
        <pc:spChg chg="del">
          <ac:chgData name="Rob Sewell" userId="c802df42025d5e1f" providerId="LiveId" clId="{D42D19AF-B085-42ED-9944-6BAEE3F54C52}" dt="2020-05-30T05:55:49.705" v="195" actId="700"/>
          <ac:spMkLst>
            <pc:docMk/>
            <pc:sldMk cId="1515016493" sldId="765"/>
            <ac:spMk id="2" creationId="{E93D7D7C-8B0D-447A-86CB-754FAB00BD12}"/>
          </ac:spMkLst>
        </pc:spChg>
        <pc:picChg chg="add mod">
          <ac:chgData name="Rob Sewell" userId="c802df42025d5e1f" providerId="LiveId" clId="{D42D19AF-B085-42ED-9944-6BAEE3F54C52}" dt="2020-05-30T05:55:56.245" v="197" actId="1076"/>
          <ac:picMkLst>
            <pc:docMk/>
            <pc:sldMk cId="1515016493" sldId="765"/>
            <ac:picMk id="3" creationId="{CF4B9954-8AD1-4968-8D35-DCEEDD71ADF0}"/>
          </ac:picMkLst>
        </pc:picChg>
        <pc:picChg chg="add del">
          <ac:chgData name="Rob Sewell" userId="c802df42025d5e1f" providerId="LiveId" clId="{D42D19AF-B085-42ED-9944-6BAEE3F54C52}" dt="2020-05-30T05:59:10.497" v="201" actId="478"/>
          <ac:picMkLst>
            <pc:docMk/>
            <pc:sldMk cId="1515016493" sldId="765"/>
            <ac:picMk id="1026" creationId="{B11B4F8C-1023-4373-901A-68EB08B0CEDD}"/>
          </ac:picMkLst>
        </pc:picChg>
      </pc:sldChg>
      <pc:sldChg chg="addSp new">
        <pc:chgData name="Rob Sewell" userId="c802df42025d5e1f" providerId="LiveId" clId="{D42D19AF-B085-42ED-9944-6BAEE3F54C52}" dt="2020-05-30T05:59:07.467" v="200"/>
        <pc:sldMkLst>
          <pc:docMk/>
          <pc:sldMk cId="21193413" sldId="766"/>
        </pc:sldMkLst>
        <pc:picChg chg="add">
          <ac:chgData name="Rob Sewell" userId="c802df42025d5e1f" providerId="LiveId" clId="{D42D19AF-B085-42ED-9944-6BAEE3F54C52}" dt="2020-05-30T05:59:07.467" v="200"/>
          <ac:picMkLst>
            <pc:docMk/>
            <pc:sldMk cId="21193413" sldId="766"/>
            <ac:picMk id="2050" creationId="{FD81BBF2-DFF6-46D6-A900-5966592A6DCE}"/>
          </ac:picMkLst>
        </pc:picChg>
      </pc:sldChg>
      <pc:sldChg chg="addSp new">
        <pc:chgData name="Rob Sewell" userId="c802df42025d5e1f" providerId="LiveId" clId="{D42D19AF-B085-42ED-9944-6BAEE3F54C52}" dt="2020-05-30T05:59:28.522" v="203"/>
        <pc:sldMkLst>
          <pc:docMk/>
          <pc:sldMk cId="221015441" sldId="767"/>
        </pc:sldMkLst>
        <pc:picChg chg="add">
          <ac:chgData name="Rob Sewell" userId="c802df42025d5e1f" providerId="LiveId" clId="{D42D19AF-B085-42ED-9944-6BAEE3F54C52}" dt="2020-05-30T05:59:28.522" v="203"/>
          <ac:picMkLst>
            <pc:docMk/>
            <pc:sldMk cId="221015441" sldId="767"/>
            <ac:picMk id="3074" creationId="{F56455A3-47DE-4F14-87C3-AAFF7829AA26}"/>
          </ac:picMkLst>
        </pc:picChg>
      </pc:sldChg>
      <pc:sldChg chg="new mod modShow">
        <pc:chgData name="Rob Sewell" userId="c802df42025d5e1f" providerId="LiveId" clId="{D42D19AF-B085-42ED-9944-6BAEE3F54C52}" dt="2020-06-16T17:31:18.365" v="205" actId="729"/>
        <pc:sldMkLst>
          <pc:docMk/>
          <pc:sldMk cId="463765978" sldId="7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0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79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6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0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7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5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612">
              <a:defRPr sz="1200"/>
            </a:lvl6pPr>
            <a:lvl7pPr marL="1467612">
              <a:defRPr sz="1200" baseline="0"/>
            </a:lvl7pPr>
            <a:lvl8pPr marL="1467612">
              <a:defRPr sz="1200" baseline="0"/>
            </a:lvl8pPr>
            <a:lvl9pPr marL="1467612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612">
              <a:defRPr sz="1200"/>
            </a:lvl5pPr>
            <a:lvl6pPr marL="1467612">
              <a:defRPr sz="1200"/>
            </a:lvl6pPr>
            <a:lvl7pPr marL="1467612">
              <a:defRPr sz="1200"/>
            </a:lvl7pPr>
            <a:lvl8pPr marL="1467612">
              <a:defRPr sz="1200"/>
            </a:lvl8pPr>
            <a:lvl9pPr marL="1467612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  <p:sldLayoutId id="2147483717" r:id="rId18"/>
    <p:sldLayoutId id="2147483718" r:id="rId19"/>
    <p:sldLayoutId id="2147483719" r:id="rId2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5150" y="4891088"/>
            <a:ext cx="8578850" cy="261937"/>
          </a:xfrm>
        </p:spPr>
        <p:txBody>
          <a:bodyPr vert="horz" lIns="68580" tIns="34290" rIns="68580" bIns="34290" rtlCol="0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898989"/>
                </a:solidFill>
              </a:rPr>
              <a:t>@SQLDBAWithBeard		SqlDbaWithABeard.com		Rob Sewell		beard.media/book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510528" y="2370539"/>
            <a:ext cx="1464070" cy="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38816"/>
            <a:ext cx="8804189" cy="1065869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337326" y="4563538"/>
            <a:ext cx="4698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https://en.wikipedia.org/wiki/Houston,_we_have_a_problem</a:t>
            </a:r>
            <a:endParaRPr lang="en-GB" sz="135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BB8078-E59D-44C4-929F-455805E8748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71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017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882309" y="143248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5869053" y="1264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8544041" y="100540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8611667" y="1468965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5955706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8530129" y="33691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3798608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2319588" y="164094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A231825-178D-4520-9AAC-1CFE5E3A426B}"/>
              </a:ext>
            </a:extLst>
          </p:cNvPr>
          <p:cNvSpPr txBox="1">
            <a:spLocks/>
          </p:cNvSpPr>
          <p:nvPr/>
        </p:nvSpPr>
        <p:spPr>
          <a:xfrm>
            <a:off x="0" y="4893361"/>
            <a:ext cx="9143999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4" y="0"/>
            <a:ext cx="9641525" cy="51463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211" y="0"/>
            <a:ext cx="9658211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303476"/>
            <a:ext cx="6423299" cy="41020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765323" y="753511"/>
            <a:ext cx="4206319" cy="3202007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E4C2F4B-80AE-4B7F-BE60-60E8FD980D51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128" y="437347"/>
            <a:ext cx="4294585" cy="415896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7BAEB5-EB16-4704-A3E7-022BBDE56EE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15" y="676274"/>
            <a:ext cx="4964596" cy="372344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209132-10CB-447A-BCEB-FAC3C385A6A7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797" y="1412967"/>
            <a:ext cx="3268427" cy="2016034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ALL </a:t>
            </a:r>
          </a:p>
          <a:p>
            <a:pPr algn="ctr"/>
            <a:r>
              <a:rPr lang="en-GB" sz="7200" dirty="0"/>
              <a:t>GONE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76DA511-66D8-47A6-957A-BD915E783954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3FF9D-803C-465B-A40F-88D913353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B44D9E-27EF-402D-B205-E539B08F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1E6F2-4DC4-4687-B080-DF4941026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765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46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2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03">
              <a:buNone/>
            </a:pPr>
            <a:r>
              <a:rPr lang="en-US" sz="33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300" y="412736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958AD9-835E-4765-BB88-347D41C4BEF9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3683000" y="0"/>
            <a:ext cx="5461000" cy="51434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Event  Sponsors</a:t>
            </a:r>
          </a:p>
        </p:txBody>
      </p:sp>
      <p:pic>
        <p:nvPicPr>
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1791629B-37C7-4B07-ABBE-6FD96008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00" y="372571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31613-1C2D-4286-B2C9-72039F41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9" y="4243857"/>
            <a:ext cx="1809877" cy="287661"/>
          </a:xfrm>
          <a:prstGeom prst="rect">
            <a:avLst/>
          </a:prstGeom>
        </p:spPr>
      </p:pic>
      <p:pic>
        <p:nvPicPr>
          <p:cNvPr id="5" name="Picture 4" descr="A picture containing plate, drawing, clock, cup&#10;&#10;Description automatically generated">
            <a:extLst>
              <a:ext uri="{FF2B5EF4-FFF2-40B4-BE49-F238E27FC236}">
                <a16:creationId xmlns:a16="http://schemas.microsoft.com/office/drawing/2014/main" id="{0DA9E6AA-343C-4E0D-B64A-AD7F7872BF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43" y="433511"/>
            <a:ext cx="1034627" cy="6187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C02A8B-8E97-4B71-92C4-5319E29075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10" y="1650277"/>
            <a:ext cx="1792902" cy="61879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84C96-182E-45C5-BCE4-C694F124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76" y="2874217"/>
            <a:ext cx="2145407" cy="88264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1924552-2DFA-4022-9E09-7CDE6C57B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61" y="2874428"/>
            <a:ext cx="2000000" cy="742857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F9F82BE-B66E-482B-B53C-2F9FCA8138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16" y="1305163"/>
            <a:ext cx="1378928" cy="1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333" y="1658988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5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90A3F08-662A-49C5-8CC9-FFFB9B7D7A05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32444" y="1229334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120" y="965368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5D8B67-FDEF-4F0F-A94C-18F9AF858262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7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62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2B0E48-4D36-47E9-BDAA-EEE6FB69ABCF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</a:rPr>
              <a:t>@</a:t>
            </a:r>
            <a:r>
              <a:rPr lang="en-US" sz="1350" dirty="0" err="1">
                <a:solidFill>
                  <a:srgbClr val="FFFFFF"/>
                </a:solidFill>
              </a:rPr>
              <a:t>SQLDBAWithBeard</a:t>
            </a:r>
            <a:r>
              <a:rPr lang="en-US" sz="1350" dirty="0">
                <a:solidFill>
                  <a:srgbClr val="FFFFFF"/>
                </a:solidFill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</a:rPr>
              <a:t>beard.media</a:t>
            </a:r>
            <a:r>
              <a:rPr lang="en-US" sz="1350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882" y="2034186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20717" y="1511246"/>
            <a:ext cx="7702550" cy="2296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685800"/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896256" y="1295533"/>
            <a:ext cx="5351471" cy="34047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82232" y="1327108"/>
            <a:ext cx="7579519" cy="3277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685800"/>
            <a:endParaRPr lang="en-GB" sz="675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13" y="-123458"/>
            <a:ext cx="4769387" cy="47693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373062" y="1731136"/>
            <a:ext cx="31165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388393" y="3291326"/>
            <a:ext cx="2886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2700" b="1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88392" y="4351743"/>
            <a:ext cx="326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25"/>
              </a:spcAft>
            </a:pP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388392" y="3776074"/>
            <a:ext cx="2303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  <a:latin typeface="Roboto" charset="0"/>
                <a:cs typeface="Arial"/>
              </a:rPr>
              <a:t>MVP and Beard </a:t>
            </a:r>
            <a:r>
              <a:rPr lang="en-GB" sz="1500" dirty="0" err="1">
                <a:solidFill>
                  <a:schemeClr val="bg2"/>
                </a:solidFill>
                <a:latin typeface="Roboto" charset="0"/>
                <a:cs typeface="Arial"/>
              </a:rPr>
              <a:t>Twizzler</a:t>
            </a:r>
            <a:endParaRPr lang="en-GB" sz="1500" dirty="0">
              <a:solidFill>
                <a:schemeClr val="bg2"/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373060" y="4784299"/>
            <a:ext cx="3906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beard.media</a:t>
            </a:r>
            <a:r>
              <a:rPr lang="en-US" sz="1400" dirty="0">
                <a:solidFill>
                  <a:schemeClr val="bg2"/>
                </a:solidFill>
              </a:rPr>
              <a:t>/book – 40 % code </a:t>
            </a:r>
            <a:r>
              <a:rPr lang="en-GB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Global  Sponsors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9CB78-EB2C-485A-A534-23CB2A7DB637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14" name="Picture 13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8865F8BA-3D32-4EE4-BE18-5E59E46D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C85C844-2017-402D-9133-AC35B4A88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37E92-8B4F-4DE4-9441-21DA4A34802F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19531D-001D-4FD3-961C-18F94D18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20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C08F636-D7B3-445E-8BF7-35D2314F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1914E-0EE8-418F-B1C3-A6798B99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FC6A207-8F09-4314-A76C-E0A14EB7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11814D-A579-4726-8ED6-E999D757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8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en-GB" sz="24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86497" y="204112"/>
            <a:ext cx="9144000" cy="61436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What is a Jupyter Notebook?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" y="671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4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GB" sz="3999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2083-8212-FA43-8001-6FE1E72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Evaluations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CB9D78-66AA-4344-9B7E-176149F3C519}"/>
              </a:ext>
            </a:extLst>
          </p:cNvPr>
          <p:cNvGraphicFramePr/>
          <p:nvPr/>
        </p:nvGraphicFramePr>
        <p:xfrm>
          <a:off x="-12319" y="2446262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0FCA65-12AD-EA46-BFF2-EEB8681BB66C}"/>
              </a:ext>
            </a:extLst>
          </p:cNvPr>
          <p:cNvGraphicFramePr/>
          <p:nvPr/>
        </p:nvGraphicFramePr>
        <p:xfrm>
          <a:off x="-12319" y="3572261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C4109F-FEDB-D84F-889B-E6FC658C68CD}"/>
              </a:ext>
            </a:extLst>
          </p:cNvPr>
          <p:cNvSpPr txBox="1">
            <a:spLocks/>
          </p:cNvSpPr>
          <p:nvPr/>
        </p:nvSpPr>
        <p:spPr>
          <a:xfrm>
            <a:off x="108354" y="1619988"/>
            <a:ext cx="6330950" cy="390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https://www.surveymonkey.com/r/H87C3Q9</a:t>
            </a:r>
            <a:endParaRPr lang="en-US" dirty="0">
              <a:solidFill>
                <a:schemeClr val="accent2"/>
              </a:solidFill>
              <a:latin typeface="+mn-lt"/>
              <a:cs typeface="Segoe UI Semibold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88BC40-12D0-8349-B02C-94D70410C4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33" r="7711"/>
          <a:stretch/>
        </p:blipFill>
        <p:spPr>
          <a:xfrm>
            <a:off x="6441328" y="0"/>
            <a:ext cx="27047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CB08A5-2595-5949-8829-9D485CCDA78A}"/>
              </a:ext>
            </a:extLst>
          </p:cNvPr>
          <p:cNvSpPr/>
          <p:nvPr/>
        </p:nvSpPr>
        <p:spPr>
          <a:xfrm rot="16200000">
            <a:off x="4955381" y="1483919"/>
            <a:ext cx="5143500" cy="2175653"/>
          </a:xfrm>
          <a:prstGeom prst="rect">
            <a:avLst/>
          </a:prstGeom>
          <a:gradFill>
            <a:gsLst>
              <a:gs pos="0">
                <a:schemeClr val="tx1">
                  <a:alpha val="6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piece, black, hand, white&#10;&#10;Description automatically generated">
            <a:extLst>
              <a:ext uri="{FF2B5EF4-FFF2-40B4-BE49-F238E27FC236}">
                <a16:creationId xmlns:a16="http://schemas.microsoft.com/office/drawing/2014/main" id="{D634DEA3-751E-4BA8-BBC9-DB847E5A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34956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8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2" y="462817"/>
            <a:ext cx="6094276" cy="614029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995264" y="1499118"/>
            <a:ext cx="7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the videos for the Virtual European PowerShell conference have been uploaded and are available for your viewing please at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dirty="0" err="1">
                <a:hlinkClick r:id="rId2"/>
              </a:rPr>
              <a:t>PowerShell.love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2800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504" y="3328736"/>
            <a:ext cx="8379452" cy="1646420"/>
          </a:xfrm>
        </p:spPr>
        <p:txBody>
          <a:bodyPr/>
          <a:lstStyle/>
          <a:p>
            <a:pPr fontAlgn="base"/>
            <a:r>
              <a:rPr lang="en-US" sz="1400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"/>
            <a:ext cx="914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32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B9954-8AD1-4968-8D35-DCEEDD71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63" y="691836"/>
            <a:ext cx="67922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4047B-DD41-48C7-817D-80E3A893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5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1BBF2-DFF6-46D6-A900-5966592A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E9212-F1BB-4B14-81E6-D0507D8E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6</a:t>
            </a:fld>
            <a:endParaRPr lang="en-GB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F56455A3-47DE-4F14-87C3-AAFF7829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4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38350"/>
            <a:ext cx="8804275" cy="1066800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00" y="238539"/>
            <a:ext cx="4584129" cy="360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1" y="495400"/>
            <a:ext cx="3916017" cy="4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67E7E8-831A-4B4E-8225-0499D2779C63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4637</TotalTime>
  <Words>918</Words>
  <Application>Microsoft Office PowerPoint</Application>
  <PresentationFormat>On-screen Show (16:9)</PresentationFormat>
  <Paragraphs>94</Paragraphs>
  <Slides>39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 your PASS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Evaluations</vt:lpstr>
      <vt:lpstr>PowerShell Conference EU</vt:lpstr>
      <vt:lpstr>PowerPoint Presentation</vt:lpstr>
      <vt:lpstr>Missed PASS Summit 2019?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907</cp:revision>
  <dcterms:created xsi:type="dcterms:W3CDTF">2013-07-12T18:23:55Z</dcterms:created>
  <dcterms:modified xsi:type="dcterms:W3CDTF">2020-06-16T17:32:17Z</dcterms:modified>
</cp:coreProperties>
</file>